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A289C-D07F-4F4D-B66D-D45005DB16FA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C1EEC-9450-4253-A35D-FBFD619C7C0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2202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A289C-D07F-4F4D-B66D-D45005DB16FA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C1EEC-9450-4253-A35D-FBFD619C7C0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8709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A289C-D07F-4F4D-B66D-D45005DB16FA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C1EEC-9450-4253-A35D-FBFD619C7C0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1297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A289C-D07F-4F4D-B66D-D45005DB16FA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C1EEC-9450-4253-A35D-FBFD619C7C0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7037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A289C-D07F-4F4D-B66D-D45005DB16FA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C1EEC-9450-4253-A35D-FBFD619C7C0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990351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A289C-D07F-4F4D-B66D-D45005DB16FA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C1EEC-9450-4253-A35D-FBFD619C7C0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28381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A289C-D07F-4F4D-B66D-D45005DB16FA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C1EEC-9450-4253-A35D-FBFD619C7C0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0174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A289C-D07F-4F4D-B66D-D45005DB16FA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C1EEC-9450-4253-A35D-FBFD619C7C0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4702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A289C-D07F-4F4D-B66D-D45005DB16FA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C1EEC-9450-4253-A35D-FBFD619C7C0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1690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A289C-D07F-4F4D-B66D-D45005DB16FA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C1EEC-9450-4253-A35D-FBFD619C7C0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4228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A289C-D07F-4F4D-B66D-D45005DB16FA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C1EEC-9450-4253-A35D-FBFD619C7C0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2468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5A289C-D07F-4F4D-B66D-D45005DB16FA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9C1EEC-9450-4253-A35D-FBFD619C7C0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2421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0524" y="1988840"/>
            <a:ext cx="3225800" cy="311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274638" y="104775"/>
            <a:ext cx="8445500" cy="6626226"/>
            <a:chOff x="173" y="66"/>
            <a:chExt cx="5320" cy="4174"/>
          </a:xfrm>
        </p:grpSpPr>
        <p:grpSp>
          <p:nvGrpSpPr>
            <p:cNvPr id="5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7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8" name="Picture 6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6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205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200" b="1" dirty="0">
                  <a:latin typeface="Times New Roman" pitchFamily="18" charset="0"/>
                </a:rPr>
                <a:t>http://www.reliatech.de / </a:t>
              </a:r>
              <a:r>
                <a:rPr lang="de-DE" sz="1200" b="1" dirty="0" smtClean="0">
                  <a:latin typeface="Times New Roman" pitchFamily="18" charset="0"/>
                </a:rPr>
                <a:t>orders@reliatech.de</a:t>
              </a:r>
              <a:endParaRPr lang="de-DE" sz="1200" b="1" dirty="0">
                <a:latin typeface="Times New Roman" pitchFamily="18" charset="0"/>
              </a:endParaRPr>
            </a:p>
          </p:txBody>
        </p:sp>
      </p:grpSp>
      <p:sp>
        <p:nvSpPr>
          <p:cNvPr id="2" name="Rechteck 1"/>
          <p:cNvSpPr/>
          <p:nvPr/>
        </p:nvSpPr>
        <p:spPr>
          <a:xfrm>
            <a:off x="2127424" y="5157192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3: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EGF-induced proliferation of NHDF cells (Normal Human Dermal Fibroblast cells).</a:t>
            </a:r>
            <a:endParaRPr lang="de-DE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feld 1"/>
          <p:cNvSpPr txBox="1">
            <a:spLocks noChangeArrowheads="1"/>
          </p:cNvSpPr>
          <p:nvPr/>
        </p:nvSpPr>
        <p:spPr bwMode="auto">
          <a:xfrm>
            <a:off x="2100047" y="1155700"/>
            <a:ext cx="492961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err="1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human EGF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derived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>
                <a:latin typeface="Times New Roman" pitchFamily="18" charset="0"/>
                <a:cs typeface="Times New Roman" pitchFamily="18" charset="0"/>
              </a:rPr>
              <a:t>from</a:t>
            </a:r>
            <a:r>
              <a:rPr lang="de-DE" b="1" u="sng" dirty="0">
                <a:latin typeface="Times New Roman" pitchFamily="18" charset="0"/>
                <a:cs typeface="Times New Roman" pitchFamily="18" charset="0"/>
              </a:rPr>
              <a:t> E. coli</a:t>
            </a: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#100-009)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2017724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5</cp:revision>
  <dcterms:created xsi:type="dcterms:W3CDTF">2013-02-21T12:16:02Z</dcterms:created>
  <dcterms:modified xsi:type="dcterms:W3CDTF">2015-03-12T14:26:44Z</dcterms:modified>
</cp:coreProperties>
</file>